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44590-5960-4C2E-8E64-7285C8382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1C6B98-62DA-4FE3-8BE7-7B8310C1A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59204-436B-4951-94D2-AD2DCA60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17844-FA16-4B15-815E-04FD31C4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43145-C6DA-4A33-8FEC-EA6DCCEE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5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CF47C-6F42-46D7-8ABC-65C43122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D79EE1-0E13-41EF-960C-E916809C7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D21C19-4B19-4883-920F-E1C4CD5A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C9F77-97B6-4390-BADF-F61EC85D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38AA5-A3D7-4420-831C-7AF12020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94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1CD413-5037-4269-939A-E705307DD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707811-A485-417B-A97F-2989735E2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54EED1-4683-458E-BB75-0A0EA1D8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EEB5D-907B-4969-9FDC-4AEB346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1579BE-C89E-467E-99B7-105F5CEC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80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A5744-2CF8-4C3F-B1FD-33C6F6B6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A21D93-DD23-4134-8953-3EB2B178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EE05E-74C6-43EA-B61A-5CD4AA1C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5F222-5798-4E73-B0B0-8FB0D735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B8F0F-7349-42C2-872A-FAA6A0D4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DCB59-4A75-4491-916B-63B51FFD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67D6A-3377-4083-8559-32004BA21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3549C-795E-4B64-B52C-4B5CF76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6406F-2E2A-4CCF-BA25-985C9029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74170-6328-49CD-8E22-08A24BA1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0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78D5D-5C96-4DE3-9321-599A313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D2A1F-A1E3-40FE-A685-109761252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CBDEF-1566-4CFA-B022-B0208D001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CA8F57-3F06-4AD3-A4AD-F836D089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105218-568A-442B-BF8E-DD4521C1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EA4421-C493-464A-B6EA-48046E44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52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880DD-2AD1-41E4-A9E5-D36CC21B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291EB8-4CCA-4189-B9A7-FB3D8D572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60855C-09B2-4978-9960-9DDFF791C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611F84-8B14-4243-AC11-2122F5024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DD2F9F-440B-439E-844A-290F7F75D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EFD295-352A-4A63-B288-1E1D69D3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3FE36B-D2D2-4694-A2D5-0C4DFB1C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C4B3C3-290F-445B-A84F-291610F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15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5B116-A74E-4C70-A138-A7245D7E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840F4B-01C2-4B3D-8CC0-2944E75C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E67D8C-E8A2-4479-BD17-7F12ADC4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94B5B8-2D95-48AD-A02E-25D763FA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1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DF9296-D95E-467E-BACB-ABC27421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6C8791-1E0A-465A-BA40-1A96B4C4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A0DB41-8E2E-4F27-A267-F0597468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5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D5ABD-6408-4B24-B856-5F6FFADD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8CB43-BE6D-482C-9239-325D6698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D263B-1897-429B-98F6-8C40336AC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70EEDC-B6D1-4EEE-A8A2-3950C395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1326E7-5962-4463-8A98-47FF1299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0E107B-DB9F-4FB5-AB25-CDF1D248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B0F13-757E-4367-8410-71265AEF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E9DD7E-35FD-4430-917E-15A250CD20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1EEB60-0DAC-479F-9666-3A00890B3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E5067-938B-447D-A68E-BA0789C2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F729A7-904E-4FA8-B25D-39446B27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07F6D8-DD36-4B61-B608-59AB6504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27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DCF608-D198-42AD-A59C-20A72ED4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F66E9-3BB9-4149-B2C1-DF8DD5111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22C0AF-607E-4BB4-9DAB-4F65DE199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8C50-7E0A-456F-B1CC-D5009CAD3DBC}" type="datetimeFigureOut">
              <a:rPr lang="zh-CN" altLang="en-US" smtClean="0"/>
              <a:t>2020/7/19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56413-7042-47BF-95BB-C2529D577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240B7-0D3A-4066-BCB3-9BD4F0EC5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9BC8-C15F-4A4E-AFAF-E5CEFCEF85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3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4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2945B-B32A-408F-8E15-54A6506081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Physically Based Music Driven Fluid Simulation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FA44D6-7942-4E08-A5C6-DB7428167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基于物理的音乐驱动流体模拟</a:t>
            </a:r>
          </a:p>
        </p:txBody>
      </p:sp>
    </p:spTree>
    <p:extLst>
      <p:ext uri="{BB962C8B-B14F-4D97-AF65-F5344CB8AC3E}">
        <p14:creationId xmlns:p14="http://schemas.microsoft.com/office/powerpoint/2010/main" val="235364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17CA6-AE72-4C36-9885-4E2B9A39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6BA3505-11E8-486E-808C-8C222D73F0F6}"/>
              </a:ext>
            </a:extLst>
          </p:cNvPr>
          <p:cNvSpPr/>
          <p:nvPr/>
        </p:nvSpPr>
        <p:spPr>
          <a:xfrm>
            <a:off x="1604743" y="2036206"/>
            <a:ext cx="1737966" cy="737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音乐信息分析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2C87286-FFFB-492D-B6B0-B63F27CA4CA9}"/>
              </a:ext>
            </a:extLst>
          </p:cNvPr>
          <p:cNvSpPr/>
          <p:nvPr/>
        </p:nvSpPr>
        <p:spPr>
          <a:xfrm>
            <a:off x="4857626" y="2036205"/>
            <a:ext cx="1737966" cy="737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66EF6E-FE20-4556-AA2C-966F0367D2B3}"/>
              </a:ext>
            </a:extLst>
          </p:cNvPr>
          <p:cNvSpPr/>
          <p:nvPr/>
        </p:nvSpPr>
        <p:spPr>
          <a:xfrm>
            <a:off x="8110509" y="2036204"/>
            <a:ext cx="1737966" cy="737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实时物理模拟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BB4076-C9AA-41AF-9AD8-ED3E91805F7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342709" y="2404842"/>
            <a:ext cx="1514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9FFCFBD-E6AC-4A54-A6FF-92E6B3F8189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595592" y="2404841"/>
            <a:ext cx="1514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77FFA9-91B2-486B-908F-1F88D42D908C}"/>
              </a:ext>
            </a:extLst>
          </p:cNvPr>
          <p:cNvSpPr/>
          <p:nvPr/>
        </p:nvSpPr>
        <p:spPr>
          <a:xfrm>
            <a:off x="2585754" y="3245817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9445925-2C4B-45B7-ADCF-0B4DA0EA101C}"/>
              </a:ext>
            </a:extLst>
          </p:cNvPr>
          <p:cNvSpPr/>
          <p:nvPr/>
        </p:nvSpPr>
        <p:spPr>
          <a:xfrm>
            <a:off x="2585754" y="3929273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信号强度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21CC34A-C3E2-4271-B9F3-8EBACFE0C523}"/>
              </a:ext>
            </a:extLst>
          </p:cNvPr>
          <p:cNvSpPr/>
          <p:nvPr/>
        </p:nvSpPr>
        <p:spPr>
          <a:xfrm>
            <a:off x="2585754" y="4612729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速度与节奏</a:t>
            </a: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A066801-E592-4F34-97CC-E10766EFC9DB}"/>
              </a:ext>
            </a:extLst>
          </p:cNvPr>
          <p:cNvCxnSpPr>
            <a:stCxn id="4" idx="2"/>
            <a:endCxn id="17" idx="1"/>
          </p:cNvCxnSpPr>
          <p:nvPr/>
        </p:nvCxnSpPr>
        <p:spPr>
          <a:xfrm rot="16200000" flipH="1">
            <a:off x="2233118" y="3014087"/>
            <a:ext cx="593244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6B30900D-093D-4FA9-B80C-AEDCEA4051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1891390" y="3355815"/>
            <a:ext cx="1276700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46488D34-A2B8-44DE-BB06-7DF0696000E9}"/>
              </a:ext>
            </a:extLst>
          </p:cNvPr>
          <p:cNvCxnSpPr>
            <a:stCxn id="4" idx="2"/>
            <a:endCxn id="21" idx="1"/>
          </p:cNvCxnSpPr>
          <p:nvPr/>
        </p:nvCxnSpPr>
        <p:spPr>
          <a:xfrm rot="16200000" flipH="1">
            <a:off x="1549662" y="3697543"/>
            <a:ext cx="1960156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6163E8B-6588-4FD9-A921-4F54CBEF3D56}"/>
              </a:ext>
            </a:extLst>
          </p:cNvPr>
          <p:cNvSpPr/>
          <p:nvPr/>
        </p:nvSpPr>
        <p:spPr>
          <a:xfrm>
            <a:off x="5875375" y="3245817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速度场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642F90E-1F9E-4DAF-BB0C-D1258A150C4C}"/>
              </a:ext>
            </a:extLst>
          </p:cNvPr>
          <p:cNvSpPr/>
          <p:nvPr/>
        </p:nvSpPr>
        <p:spPr>
          <a:xfrm>
            <a:off x="5875375" y="3929273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密度场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EAD5313-007C-46AD-BBB2-98CFBD7D24C4}"/>
              </a:ext>
            </a:extLst>
          </p:cNvPr>
          <p:cNvSpPr/>
          <p:nvPr/>
        </p:nvSpPr>
        <p:spPr>
          <a:xfrm>
            <a:off x="5875375" y="4612729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压力场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635F677-09AA-4328-A4D9-F4CC8F86310B}"/>
              </a:ext>
            </a:extLst>
          </p:cNvPr>
          <p:cNvCxnSpPr>
            <a:endCxn id="40" idx="1"/>
          </p:cNvCxnSpPr>
          <p:nvPr/>
        </p:nvCxnSpPr>
        <p:spPr>
          <a:xfrm rot="16200000" flipH="1">
            <a:off x="5522739" y="3014087"/>
            <a:ext cx="593244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F3C03AA3-9DB7-4187-B622-9AFDA35225FE}"/>
              </a:ext>
            </a:extLst>
          </p:cNvPr>
          <p:cNvCxnSpPr>
            <a:endCxn id="41" idx="1"/>
          </p:cNvCxnSpPr>
          <p:nvPr/>
        </p:nvCxnSpPr>
        <p:spPr>
          <a:xfrm rot="16200000" flipH="1">
            <a:off x="5181011" y="3355815"/>
            <a:ext cx="1276700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C4CD0144-C2F0-4E65-9309-1A43090B933C}"/>
              </a:ext>
            </a:extLst>
          </p:cNvPr>
          <p:cNvCxnSpPr>
            <a:endCxn id="42" idx="1"/>
          </p:cNvCxnSpPr>
          <p:nvPr/>
        </p:nvCxnSpPr>
        <p:spPr>
          <a:xfrm rot="16200000" flipH="1">
            <a:off x="4839283" y="3697543"/>
            <a:ext cx="1960156" cy="112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62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6B589036-41E9-4D8C-8A77-8657F9BD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问题特点：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非常自由的边界条件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不同的参数化可以带来不同的物理模拟效果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对于稳定性和速度的较高要求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617CA6-AE72-4C36-9885-4E2B9A39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77FFA9-91B2-486B-908F-1F88D42D908C}"/>
              </a:ext>
            </a:extLst>
          </p:cNvPr>
          <p:cNvSpPr/>
          <p:nvPr/>
        </p:nvSpPr>
        <p:spPr>
          <a:xfrm>
            <a:off x="7218714" y="4568240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9445925-2C4B-45B7-ADCF-0B4DA0EA101C}"/>
              </a:ext>
            </a:extLst>
          </p:cNvPr>
          <p:cNvSpPr/>
          <p:nvPr/>
        </p:nvSpPr>
        <p:spPr>
          <a:xfrm>
            <a:off x="7218714" y="5251696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信号强度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21CC34A-C3E2-4271-B9F3-8EBACFE0C523}"/>
              </a:ext>
            </a:extLst>
          </p:cNvPr>
          <p:cNvSpPr/>
          <p:nvPr/>
        </p:nvSpPr>
        <p:spPr>
          <a:xfrm>
            <a:off x="7218714" y="5935152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速度与节奏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6163E8B-6588-4FD9-A921-4F54CBEF3D56}"/>
              </a:ext>
            </a:extLst>
          </p:cNvPr>
          <p:cNvSpPr/>
          <p:nvPr/>
        </p:nvSpPr>
        <p:spPr>
          <a:xfrm>
            <a:off x="9872745" y="4568240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速度场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642F90E-1F9E-4DAF-BB0C-D1258A150C4C}"/>
              </a:ext>
            </a:extLst>
          </p:cNvPr>
          <p:cNvSpPr/>
          <p:nvPr/>
        </p:nvSpPr>
        <p:spPr>
          <a:xfrm>
            <a:off x="9872745" y="5251696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密度场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EAD5313-007C-46AD-BBB2-98CFBD7D24C4}"/>
              </a:ext>
            </a:extLst>
          </p:cNvPr>
          <p:cNvSpPr/>
          <p:nvPr/>
        </p:nvSpPr>
        <p:spPr>
          <a:xfrm>
            <a:off x="9872745" y="5935152"/>
            <a:ext cx="1562352" cy="241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压力场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B4E198-BBE9-4514-84EA-53EC5EE4F3BC}"/>
              </a:ext>
            </a:extLst>
          </p:cNvPr>
          <p:cNvSpPr/>
          <p:nvPr/>
        </p:nvSpPr>
        <p:spPr>
          <a:xfrm>
            <a:off x="8925543" y="5251696"/>
            <a:ext cx="784608" cy="2418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93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E5E6-6655-4269-954B-CFA32707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实时物理模拟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16F88-1526-472A-9AA5-54A6CD9F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不同的边界条件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速度与稳定性的要求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fluid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半显式积分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</p:txBody>
      </p:sp>
      <p:pic>
        <p:nvPicPr>
          <p:cNvPr id="9" name="479479748">
            <a:hlinkClick r:id="" action="ppaction://media"/>
            <a:extLst>
              <a:ext uri="{FF2B5EF4-FFF2-40B4-BE49-F238E27FC236}">
                <a16:creationId xmlns:a16="http://schemas.microsoft.com/office/drawing/2014/main" id="{05463D9B-75A0-44FB-A2F8-4C535A65D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05519" y="2014873"/>
            <a:ext cx="1823753" cy="1333619"/>
          </a:xfrm>
          <a:prstGeom prst="rect">
            <a:avLst/>
          </a:prstGeom>
        </p:spPr>
      </p:pic>
      <p:pic>
        <p:nvPicPr>
          <p:cNvPr id="10" name="479491036">
            <a:hlinkClick r:id="" action="ppaction://media"/>
            <a:extLst>
              <a:ext uri="{FF2B5EF4-FFF2-40B4-BE49-F238E27FC236}">
                <a16:creationId xmlns:a16="http://schemas.microsoft.com/office/drawing/2014/main" id="{7B7C1392-40E5-48FF-BE3E-280C951CA3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73245" y="2014875"/>
            <a:ext cx="1555887" cy="1333618"/>
          </a:xfrm>
          <a:prstGeom prst="rect">
            <a:avLst/>
          </a:prstGeom>
        </p:spPr>
      </p:pic>
      <p:pic>
        <p:nvPicPr>
          <p:cNvPr id="11" name="479491172">
            <a:hlinkClick r:id="" action="ppaction://media"/>
            <a:extLst>
              <a:ext uri="{FF2B5EF4-FFF2-40B4-BE49-F238E27FC236}">
                <a16:creationId xmlns:a16="http://schemas.microsoft.com/office/drawing/2014/main" id="{3FF45FCB-96BD-4CA0-8CCC-BC62586801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89382" y="2014873"/>
            <a:ext cx="1559590" cy="1333617"/>
          </a:xfrm>
          <a:prstGeom prst="rect">
            <a:avLst/>
          </a:prstGeom>
        </p:spPr>
      </p:pic>
      <p:pic>
        <p:nvPicPr>
          <p:cNvPr id="12" name="540528718">
            <a:hlinkClick r:id="" action="ppaction://media"/>
            <a:extLst>
              <a:ext uri="{FF2B5EF4-FFF2-40B4-BE49-F238E27FC236}">
                <a16:creationId xmlns:a16="http://schemas.microsoft.com/office/drawing/2014/main" id="{B00CCB65-8C49-497D-91C4-62EA9AE75F6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7108" y="2016986"/>
            <a:ext cx="1555887" cy="1333618"/>
          </a:xfrm>
          <a:prstGeom prst="rect">
            <a:avLst/>
          </a:prstGeom>
        </p:spPr>
      </p:pic>
      <p:pic>
        <p:nvPicPr>
          <p:cNvPr id="13" name="demo">
            <a:hlinkClick r:id="" action="ppaction://media"/>
            <a:extLst>
              <a:ext uri="{FF2B5EF4-FFF2-40B4-BE49-F238E27FC236}">
                <a16:creationId xmlns:a16="http://schemas.microsoft.com/office/drawing/2014/main" id="{BE102F3E-1830-414A-B034-EECE1FAC4EF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57108" y="4892910"/>
            <a:ext cx="1533132" cy="14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E5E6-6655-4269-954B-CFA32707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可能的应用拓展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16F88-1526-472A-9AA5-54A6CD9F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中的可视化效果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游戏中的特效生成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VR/AR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中的场景特效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7943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114</Words>
  <Application>Microsoft Office PowerPoint</Application>
  <PresentationFormat>宽屏</PresentationFormat>
  <Paragraphs>35</Paragraphs>
  <Slides>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Physically Based Music Driven Fluid Simulation</vt:lpstr>
      <vt:lpstr>Pipeline</vt:lpstr>
      <vt:lpstr>边界条件Mapping</vt:lpstr>
      <vt:lpstr>实时物理模拟</vt:lpstr>
      <vt:lpstr>可能的应用拓展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Music Driven Fluid Simulation</dc:title>
  <dc:creator>zheng yicun</dc:creator>
  <cp:lastModifiedBy>zheng yicun</cp:lastModifiedBy>
  <cp:revision>73</cp:revision>
  <dcterms:created xsi:type="dcterms:W3CDTF">2020-07-19T02:05:02Z</dcterms:created>
  <dcterms:modified xsi:type="dcterms:W3CDTF">2020-07-19T02:52:28Z</dcterms:modified>
</cp:coreProperties>
</file>